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6" r:id="rId7"/>
    <p:sldId id="267" r:id="rId8"/>
    <p:sldId id="268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988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9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462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37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515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47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29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97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776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270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28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878AC-2B80-48A5-8294-3E04574499F2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C434C-2938-41FC-BE09-B18AA1ECC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12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err="1" smtClean="0"/>
              <a:t>TensorFlow</a:t>
            </a:r>
            <a:r>
              <a:rPr lang="en-US" altLang="ko-KR" sz="3600" b="1" dirty="0" smtClean="0"/>
              <a:t> Lite</a:t>
            </a:r>
            <a:endParaRPr lang="ko-KR" altLang="en-US" sz="3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133459" y="3181740"/>
            <a:ext cx="39250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OSI LAB.</a:t>
            </a:r>
          </a:p>
          <a:p>
            <a:pPr algn="ctr"/>
            <a:endParaRPr lang="en-US" altLang="ko-KR" sz="2400" b="1" dirty="0" smtClean="0"/>
          </a:p>
          <a:p>
            <a:pPr algn="r"/>
            <a:r>
              <a:rPr lang="ko-KR" altLang="en-US" sz="1600" dirty="0" smtClean="0"/>
              <a:t>지도교수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윤세영</a:t>
            </a:r>
            <a:endParaRPr lang="en-US" altLang="ko-KR" sz="1600" dirty="0" smtClean="0"/>
          </a:p>
          <a:p>
            <a:pPr algn="r"/>
            <a:r>
              <a:rPr lang="ko-KR" altLang="en-US" sz="1600" dirty="0" smtClean="0"/>
              <a:t>발표자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석사과정 김종협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유형준</a:t>
            </a:r>
            <a:endParaRPr lang="ko-KR" altLang="en-US" sz="1600" dirty="0"/>
          </a:p>
        </p:txBody>
      </p:sp>
      <p:pic>
        <p:nvPicPr>
          <p:cNvPr id="18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연결선 18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2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smtClean="0"/>
              <a:t>Image Classification (Android)</a:t>
            </a:r>
            <a:endParaRPr lang="ko-KR" altLang="en-US" sz="3600" b="1" dirty="0"/>
          </a:p>
        </p:txBody>
      </p:sp>
      <p:pic>
        <p:nvPicPr>
          <p:cNvPr id="1032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61" y="2178784"/>
            <a:ext cx="4534133" cy="26675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553" y="1992252"/>
            <a:ext cx="3949827" cy="3040599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5512450" y="3340536"/>
            <a:ext cx="516047" cy="3440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84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smtClean="0"/>
              <a:t>Image Classification (Android)</a:t>
            </a:r>
            <a:endParaRPr lang="ko-KR" altLang="en-US" sz="3600" b="1" dirty="0"/>
          </a:p>
        </p:txBody>
      </p:sp>
      <p:pic>
        <p:nvPicPr>
          <p:cNvPr id="1032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" t="2376" r="1930" b="4281"/>
          <a:stretch/>
        </p:blipFill>
        <p:spPr>
          <a:xfrm>
            <a:off x="438396" y="2562304"/>
            <a:ext cx="4589219" cy="2422879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5718233" y="3601727"/>
            <a:ext cx="516047" cy="3440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898" y="1919894"/>
            <a:ext cx="2076959" cy="37076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93298" y="3481355"/>
            <a:ext cx="261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Classify this to ‘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banana</a:t>
            </a:r>
            <a:r>
              <a:rPr lang="en-US" altLang="ko-KR" sz="1600" dirty="0" smtClean="0"/>
              <a:t>’ with 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TensorFlow</a:t>
            </a:r>
            <a:r>
              <a:rPr lang="en-US" altLang="ko-KR" sz="1600" dirty="0" smtClean="0">
                <a:solidFill>
                  <a:schemeClr val="accent2"/>
                </a:solidFill>
              </a:rPr>
              <a:t>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Lite</a:t>
            </a:r>
            <a:endParaRPr lang="ko-KR" altLang="en-US" sz="1600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3005" y="5782383"/>
            <a:ext cx="1092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At the end of installing, you can use </a:t>
            </a:r>
            <a:r>
              <a:rPr lang="en-US" altLang="ko-KR" sz="1600" b="1" dirty="0" err="1" smtClean="0"/>
              <a:t>TensorFlowLite</a:t>
            </a:r>
            <a:r>
              <a:rPr lang="en-US" altLang="ko-KR" sz="1600" b="1" dirty="0" smtClean="0"/>
              <a:t> app to classify the object with probability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9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smtClean="0"/>
              <a:t>INTRODUCTION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46462" y="2476176"/>
            <a:ext cx="78003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/>
              <a:t>What is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Lite?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See the guide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See examples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See models</a:t>
            </a: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See DEMO</a:t>
            </a:r>
            <a:endParaRPr lang="ko-KR" altLang="en-US" dirty="0"/>
          </a:p>
        </p:txBody>
      </p:sp>
      <p:pic>
        <p:nvPicPr>
          <p:cNvPr id="6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9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smtClean="0"/>
              <a:t>What is </a:t>
            </a:r>
            <a:r>
              <a:rPr lang="en-US" altLang="ko-KR" sz="3600" b="1" dirty="0" err="1" smtClean="0"/>
              <a:t>TensorFlow</a:t>
            </a:r>
            <a:r>
              <a:rPr lang="en-US" altLang="ko-KR" sz="3600" b="1" dirty="0" smtClean="0"/>
              <a:t> Lite?</a:t>
            </a:r>
            <a:endParaRPr lang="ko-KR" altLang="en-US" sz="3600" b="1" dirty="0"/>
          </a:p>
        </p:txBody>
      </p:sp>
      <p:pic>
        <p:nvPicPr>
          <p:cNvPr id="5" name="Picture 2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517" y="1474419"/>
            <a:ext cx="3461174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6572" y="1189970"/>
            <a:ext cx="9573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/>
              <a:t>TensorFlow</a:t>
            </a:r>
            <a:r>
              <a:rPr lang="en-US" altLang="ko-KR" sz="1600" b="1" dirty="0" smtClean="0"/>
              <a:t> Lite</a:t>
            </a:r>
            <a:r>
              <a:rPr lang="en-US" altLang="ko-KR" sz="1600" dirty="0" smtClean="0"/>
              <a:t> is an open source deep learning framework for </a:t>
            </a:r>
            <a:r>
              <a:rPr lang="en-US" altLang="ko-KR" sz="1600" dirty="0" smtClean="0">
                <a:solidFill>
                  <a:schemeClr val="accent2"/>
                </a:solidFill>
              </a:rPr>
              <a:t>on-device inference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58" y="4746808"/>
            <a:ext cx="9573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/>
              <a:t>TensorFlow</a:t>
            </a:r>
            <a:r>
              <a:rPr lang="en-US" altLang="ko-KR" sz="1600" b="1" dirty="0" smtClean="0"/>
              <a:t> Lite </a:t>
            </a:r>
            <a:r>
              <a:rPr lang="en-US" altLang="ko-KR" sz="1600" dirty="0" smtClean="0"/>
              <a:t>provides </a:t>
            </a:r>
            <a:r>
              <a:rPr lang="en-US" altLang="ko-KR" sz="1600" dirty="0" smtClean="0">
                <a:solidFill>
                  <a:schemeClr val="accent2"/>
                </a:solidFill>
              </a:rPr>
              <a:t>various solutions </a:t>
            </a:r>
            <a:r>
              <a:rPr lang="en-US" altLang="ko-KR" sz="1600" dirty="0" smtClean="0"/>
              <a:t>to common problems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" t="3960" r="2508" b="5237"/>
          <a:stretch/>
        </p:blipFill>
        <p:spPr>
          <a:xfrm>
            <a:off x="3259490" y="5125471"/>
            <a:ext cx="4936849" cy="1452612"/>
          </a:xfrm>
          <a:prstGeom prst="rect">
            <a:avLst/>
          </a:prstGeom>
        </p:spPr>
      </p:pic>
      <p:pic>
        <p:nvPicPr>
          <p:cNvPr id="9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45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err="1" smtClean="0"/>
              <a:t>TensorFlow</a:t>
            </a:r>
            <a:r>
              <a:rPr lang="en-US" altLang="ko-KR" sz="3600" b="1" dirty="0" smtClean="0"/>
              <a:t> Lite guide</a:t>
            </a:r>
            <a:endParaRPr lang="ko-KR" altLang="en-US" sz="3600" b="1" dirty="0"/>
          </a:p>
        </p:txBody>
      </p:sp>
      <p:pic>
        <p:nvPicPr>
          <p:cNvPr id="1032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6572" y="1423240"/>
            <a:ext cx="1092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/>
              <a:t>TensorFlow</a:t>
            </a:r>
            <a:r>
              <a:rPr lang="en-US" altLang="ko-KR" sz="1600" b="1" dirty="0" smtClean="0"/>
              <a:t> Lite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9378" y="3273463"/>
            <a:ext cx="1334277" cy="5753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TensorFlow</a:t>
            </a:r>
            <a:r>
              <a:rPr lang="en-US" altLang="ko-KR" sz="1400" dirty="0" smtClean="0"/>
              <a:t> Lite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2001065" y="2778942"/>
            <a:ext cx="1250300" cy="494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TensorFlow</a:t>
            </a:r>
            <a:r>
              <a:rPr lang="en-US" altLang="ko-KR" sz="1200" dirty="0" smtClean="0"/>
              <a:t> Lite</a:t>
            </a:r>
          </a:p>
          <a:p>
            <a:pPr algn="ctr"/>
            <a:r>
              <a:rPr lang="en-US" altLang="ko-KR" sz="1200" dirty="0" smtClean="0"/>
              <a:t>interpreter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2001065" y="3848849"/>
            <a:ext cx="1250300" cy="4945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/>
              <a:t>TensorFlow</a:t>
            </a:r>
            <a:r>
              <a:rPr lang="en-US" altLang="ko-KR" sz="1200" dirty="0" smtClean="0"/>
              <a:t> Lite</a:t>
            </a:r>
          </a:p>
          <a:p>
            <a:pPr algn="ctr"/>
            <a:r>
              <a:rPr lang="en-US" altLang="ko-KR" sz="1200" dirty="0" smtClean="0"/>
              <a:t>converter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51365" y="2881644"/>
            <a:ext cx="780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runs specially optimized models on many different hardware types.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51365" y="3944958"/>
            <a:ext cx="780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converts </a:t>
            </a:r>
            <a:r>
              <a:rPr lang="en-US" altLang="ko-KR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TensorFlow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models into an efficient form.</a:t>
            </a:r>
          </a:p>
        </p:txBody>
      </p:sp>
      <p:cxnSp>
        <p:nvCxnSpPr>
          <p:cNvPr id="17" name="직선 화살표 연결선 16"/>
          <p:cNvCxnSpPr>
            <a:stCxn id="6" idx="3"/>
            <a:endCxn id="12" idx="1"/>
          </p:cNvCxnSpPr>
          <p:nvPr/>
        </p:nvCxnSpPr>
        <p:spPr>
          <a:xfrm flipV="1">
            <a:off x="1723655" y="3026203"/>
            <a:ext cx="277410" cy="53495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6" idx="3"/>
            <a:endCxn id="13" idx="1"/>
          </p:cNvCxnSpPr>
          <p:nvPr/>
        </p:nvCxnSpPr>
        <p:spPr>
          <a:xfrm>
            <a:off x="1723655" y="3561156"/>
            <a:ext cx="277410" cy="53495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6572" y="4701662"/>
            <a:ext cx="3918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Machine learning at the edge</a:t>
            </a:r>
            <a:endParaRPr lang="ko-KR" altLang="en-US" sz="1600" dirty="0">
              <a:solidFill>
                <a:schemeClr val="accent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9378" y="5040216"/>
            <a:ext cx="88920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Latency : no round-trip to a server</a:t>
            </a:r>
            <a:endParaRPr lang="en-US" altLang="ko-KR" sz="1400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Privacy : no data needs to leave the device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Connectivity : an Internet connection isn’t required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Power consumption : network connections are power hungry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9378" y="1762886"/>
            <a:ext cx="1092614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a set of tools to help developers run </a:t>
            </a:r>
            <a:r>
              <a:rPr lang="en-US" altLang="ko-KR" sz="1400" dirty="0" err="1" smtClean="0"/>
              <a:t>TensorFlow</a:t>
            </a:r>
            <a:r>
              <a:rPr lang="en-US" altLang="ko-KR" sz="1400" dirty="0" smtClean="0"/>
              <a:t> models </a:t>
            </a:r>
            <a:r>
              <a:rPr lang="en-US" altLang="ko-KR" sz="1400" dirty="0" smtClean="0">
                <a:solidFill>
                  <a:schemeClr val="accent2"/>
                </a:solidFill>
              </a:rPr>
              <a:t>on mobile, embedded, and </a:t>
            </a:r>
            <a:r>
              <a:rPr lang="en-US" altLang="ko-KR" sz="1400" dirty="0" err="1" smtClean="0">
                <a:solidFill>
                  <a:schemeClr val="accent2"/>
                </a:solidFill>
              </a:rPr>
              <a:t>IoT</a:t>
            </a:r>
            <a:r>
              <a:rPr lang="en-US" altLang="ko-KR" sz="1400" dirty="0" smtClean="0">
                <a:solidFill>
                  <a:schemeClr val="accent2"/>
                </a:solidFill>
              </a:rPr>
              <a:t> devices</a:t>
            </a:r>
            <a:r>
              <a:rPr lang="en-US" altLang="ko-KR" sz="1400" dirty="0" smtClean="0"/>
              <a:t>.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It enables </a:t>
            </a:r>
            <a:r>
              <a:rPr lang="en-US" altLang="ko-KR" sz="1400" dirty="0" smtClean="0">
                <a:solidFill>
                  <a:schemeClr val="accent2"/>
                </a:solidFill>
              </a:rPr>
              <a:t>on-device machine learning inference </a:t>
            </a:r>
            <a:r>
              <a:rPr lang="en-US" altLang="ko-KR" sz="1400" dirty="0" smtClean="0"/>
              <a:t>with low latency and a small binary size.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3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err="1" smtClean="0"/>
              <a:t>TensorFlow</a:t>
            </a:r>
            <a:r>
              <a:rPr lang="en-US" altLang="ko-KR" sz="3600" b="1" dirty="0" smtClean="0"/>
              <a:t> Lite guide</a:t>
            </a:r>
            <a:endParaRPr lang="ko-KR" altLang="en-US" sz="3600" b="1" dirty="0"/>
          </a:p>
        </p:txBody>
      </p:sp>
      <p:pic>
        <p:nvPicPr>
          <p:cNvPr id="1032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6572" y="1423240"/>
            <a:ext cx="1092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Development workflow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7107" y="1761794"/>
            <a:ext cx="929215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1. Pick a model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Bring your own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TensorFlow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model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2. Convert the model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If using a custom model, need a few lines of Python to convert it to the </a:t>
            </a:r>
            <a:r>
              <a:rPr lang="en-US" altLang="ko-KR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Tensorflow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Lite format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3. Deploy to your device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Run your model on-device with the interpreter</a:t>
            </a:r>
            <a:endParaRPr lang="en-US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4. Optimize your model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Use their Model Optimization Toolkit to reduce model size and increase its efficiency with minimal impact on accuracy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6572" y="4399243"/>
            <a:ext cx="1092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Technical constraints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7107" y="4737797"/>
            <a:ext cx="39803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- Do </a:t>
            </a:r>
            <a:r>
              <a:rPr lang="en-US" altLang="ko-KR" sz="1400" dirty="0" smtClean="0">
                <a:solidFill>
                  <a:srgbClr val="FF0000"/>
                </a:solidFill>
              </a:rPr>
              <a:t>not</a:t>
            </a:r>
            <a:r>
              <a:rPr lang="en-US" altLang="ko-KR" sz="1400" dirty="0" smtClean="0"/>
              <a:t> support any </a:t>
            </a:r>
            <a:r>
              <a:rPr lang="en-US" altLang="ko-KR" sz="1400" dirty="0" err="1" smtClean="0"/>
              <a:t>TensorFlow</a:t>
            </a:r>
            <a:r>
              <a:rPr lang="en-US" altLang="ko-KR" sz="1400" dirty="0" smtClean="0"/>
              <a:t> model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- Do </a:t>
            </a:r>
            <a:r>
              <a:rPr lang="en-US" altLang="ko-KR" sz="1400" dirty="0" smtClean="0">
                <a:solidFill>
                  <a:srgbClr val="FF0000"/>
                </a:solidFill>
              </a:rPr>
              <a:t>not</a:t>
            </a:r>
            <a:r>
              <a:rPr lang="en-US" altLang="ko-KR" sz="1400" dirty="0" smtClean="0"/>
              <a:t> currently support on-device training</a:t>
            </a:r>
            <a:endParaRPr lang="ko-KR" altLang="en-US" sz="1400" dirty="0"/>
          </a:p>
        </p:txBody>
      </p:sp>
      <p:sp>
        <p:nvSpPr>
          <p:cNvPr id="3" name="오른쪽 화살표 2"/>
          <p:cNvSpPr/>
          <p:nvPr/>
        </p:nvSpPr>
        <p:spPr>
          <a:xfrm>
            <a:off x="4671588" y="4914306"/>
            <a:ext cx="516047" cy="3440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76934" y="4737798"/>
            <a:ext cx="2082297" cy="6970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TensorFlow</a:t>
            </a:r>
            <a:r>
              <a:rPr lang="en-US" altLang="ko-KR" dirty="0" smtClean="0"/>
              <a:t> Lite Roadmap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766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err="1" smtClean="0"/>
              <a:t>TensorFlow</a:t>
            </a:r>
            <a:r>
              <a:rPr lang="en-US" altLang="ko-KR" sz="3600" b="1" dirty="0" smtClean="0"/>
              <a:t> Lite example Video</a:t>
            </a:r>
            <a:endParaRPr lang="ko-KR" altLang="en-US" sz="3600" b="1" dirty="0"/>
          </a:p>
        </p:txBody>
      </p:sp>
      <p:pic>
        <p:nvPicPr>
          <p:cNvPr id="1032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6572" y="1423240"/>
            <a:ext cx="1092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Image Classification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  <p:pic>
        <p:nvPicPr>
          <p:cNvPr id="2" name="image_classific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61586" y="1761794"/>
            <a:ext cx="4256117" cy="46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/>
              <a:t>          </a:t>
            </a:r>
            <a:r>
              <a:rPr lang="en-US" altLang="ko-KR" sz="3600" b="1" dirty="0" smtClean="0"/>
              <a:t>Mobile </a:t>
            </a:r>
            <a:r>
              <a:rPr lang="en-US" altLang="ko-KR" sz="3600" b="1" dirty="0"/>
              <a:t>phone Setting</a:t>
            </a:r>
            <a:endParaRPr lang="ko-KR" altLang="en-US" sz="3600" b="1" dirty="0"/>
          </a:p>
        </p:txBody>
      </p:sp>
      <p:pic>
        <p:nvPicPr>
          <p:cNvPr id="1032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54" y="2070969"/>
            <a:ext cx="4113485" cy="34403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518" y="2070969"/>
            <a:ext cx="4470599" cy="3498515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718233" y="3619137"/>
            <a:ext cx="516047" cy="3440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26572" y="1423240"/>
            <a:ext cx="1092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Before Android Studio, set the mobile phone to developer mode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4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smtClean="0"/>
              <a:t>Mobile phone Setting</a:t>
            </a:r>
            <a:endParaRPr lang="ko-KR" altLang="en-US" sz="3600" b="1" dirty="0"/>
          </a:p>
        </p:txBody>
      </p:sp>
      <p:pic>
        <p:nvPicPr>
          <p:cNvPr id="1032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화살표 6"/>
          <p:cNvSpPr/>
          <p:nvPr/>
        </p:nvSpPr>
        <p:spPr>
          <a:xfrm>
            <a:off x="5157864" y="3848860"/>
            <a:ext cx="516047" cy="3440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93" y="2247781"/>
            <a:ext cx="2331978" cy="34880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05" y="2247781"/>
            <a:ext cx="4131645" cy="35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9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0" y="335899"/>
            <a:ext cx="12191999" cy="989049"/>
          </a:xfrm>
          <a:ln w="19050">
            <a:noFill/>
          </a:ln>
        </p:spPr>
        <p:txBody>
          <a:bodyPr>
            <a:normAutofit/>
          </a:bodyPr>
          <a:lstStyle/>
          <a:p>
            <a:r>
              <a:rPr lang="en-US" altLang="ko-KR" sz="3600" dirty="0" smtClean="0"/>
              <a:t>          </a:t>
            </a:r>
            <a:r>
              <a:rPr lang="en-US" altLang="ko-KR" sz="3600" b="1" dirty="0" smtClean="0"/>
              <a:t>Image Classification (Android)</a:t>
            </a:r>
            <a:endParaRPr lang="ko-KR" altLang="en-US" sz="3600" b="1" dirty="0"/>
          </a:p>
        </p:txBody>
      </p:sp>
      <p:pic>
        <p:nvPicPr>
          <p:cNvPr id="1032" name="Picture 8" descr="tensorflowli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12" y="27988"/>
            <a:ext cx="1294444" cy="110457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직선 연결선 10"/>
          <p:cNvCxnSpPr/>
          <p:nvPr/>
        </p:nvCxnSpPr>
        <p:spPr>
          <a:xfrm flipV="1">
            <a:off x="186612" y="1123233"/>
            <a:ext cx="11579290" cy="93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3" y="2214472"/>
            <a:ext cx="4912758" cy="3015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980" y="2088864"/>
            <a:ext cx="4503191" cy="3266366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>
            <a:off x="5579952" y="3434150"/>
            <a:ext cx="516047" cy="34403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59213" y="5229622"/>
            <a:ext cx="5484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Setting the folder to </a:t>
            </a:r>
            <a:r>
              <a:rPr lang="en-US" altLang="ko-KR" sz="1200" dirty="0" smtClean="0">
                <a:solidFill>
                  <a:schemeClr val="accent2"/>
                </a:solidFill>
              </a:rPr>
              <a:t>examples/lite/examples/</a:t>
            </a:r>
            <a:r>
              <a:rPr lang="en-US" altLang="ko-KR" sz="1200" dirty="0" err="1" smtClean="0">
                <a:solidFill>
                  <a:schemeClr val="accent2"/>
                </a:solidFill>
              </a:rPr>
              <a:t>image_classification</a:t>
            </a:r>
            <a:r>
              <a:rPr lang="en-US" altLang="ko-KR" sz="1200" dirty="0" smtClean="0">
                <a:solidFill>
                  <a:schemeClr val="accent2"/>
                </a:solidFill>
              </a:rPr>
              <a:t>/android</a:t>
            </a:r>
            <a:endParaRPr lang="ko-KR" alt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6572" y="1423240"/>
            <a:ext cx="1092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Through </a:t>
            </a:r>
            <a:r>
              <a:rPr lang="en-US" altLang="ko-KR" sz="1600" b="1" dirty="0" smtClean="0"/>
              <a:t>Android Studio, </a:t>
            </a:r>
            <a:r>
              <a:rPr lang="en-US" altLang="ko-KR" sz="1600" b="1" dirty="0" smtClean="0"/>
              <a:t>install the </a:t>
            </a:r>
            <a:r>
              <a:rPr lang="en-US" altLang="ko-KR" sz="1600" b="1" dirty="0" err="1" smtClean="0"/>
              <a:t>Tensorflow</a:t>
            </a:r>
            <a:r>
              <a:rPr lang="en-US" altLang="ko-KR" sz="1600" b="1" dirty="0" smtClean="0"/>
              <a:t> Lite(Image Classification) app on mobile.</a:t>
            </a:r>
            <a:endParaRPr lang="ko-KR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0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348</Words>
  <Application>Microsoft Office PowerPoint</Application>
  <PresentationFormat>와이드스크린</PresentationFormat>
  <Paragraphs>60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          TensorFlow Lite</vt:lpstr>
      <vt:lpstr>          INTRODUCTION</vt:lpstr>
      <vt:lpstr>          What is TensorFlow Lite?</vt:lpstr>
      <vt:lpstr>          TensorFlow Lite guide</vt:lpstr>
      <vt:lpstr>          TensorFlow Lite guide</vt:lpstr>
      <vt:lpstr>          TensorFlow Lite example Video</vt:lpstr>
      <vt:lpstr>          Mobile phone Setting</vt:lpstr>
      <vt:lpstr>          Mobile phone Setting</vt:lpstr>
      <vt:lpstr>          Image Classification (Android)</vt:lpstr>
      <vt:lpstr>          Image Classification (Android)</vt:lpstr>
      <vt:lpstr>          Image Classification (Android)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Lite</dc:title>
  <dc:creator>김 종협</dc:creator>
  <cp:lastModifiedBy>김 종협</cp:lastModifiedBy>
  <cp:revision>48</cp:revision>
  <dcterms:created xsi:type="dcterms:W3CDTF">2019-07-05T06:27:32Z</dcterms:created>
  <dcterms:modified xsi:type="dcterms:W3CDTF">2019-07-17T02:04:48Z</dcterms:modified>
</cp:coreProperties>
</file>